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7" r:id="rId2"/>
    <p:sldId id="4954" r:id="rId3"/>
    <p:sldId id="302" r:id="rId4"/>
    <p:sldId id="258" r:id="rId5"/>
    <p:sldId id="260" r:id="rId6"/>
    <p:sldId id="366" r:id="rId7"/>
    <p:sldId id="2076137129" r:id="rId8"/>
    <p:sldId id="5079" r:id="rId9"/>
    <p:sldId id="5080" r:id="rId10"/>
    <p:sldId id="2134805708" r:id="rId11"/>
    <p:sldId id="2076137124" r:id="rId12"/>
    <p:sldId id="2134805710" r:id="rId13"/>
    <p:sldId id="2134805716" r:id="rId14"/>
    <p:sldId id="2076137127" r:id="rId15"/>
    <p:sldId id="303" r:id="rId16"/>
    <p:sldId id="4958" r:id="rId17"/>
    <p:sldId id="2134805711" r:id="rId18"/>
    <p:sldId id="5041" r:id="rId19"/>
    <p:sldId id="4971" r:id="rId20"/>
    <p:sldId id="4973" r:id="rId21"/>
    <p:sldId id="4975" r:id="rId22"/>
    <p:sldId id="2076137125" r:id="rId23"/>
    <p:sldId id="5042" r:id="rId24"/>
    <p:sldId id="4962" r:id="rId25"/>
    <p:sldId id="4987" r:id="rId26"/>
    <p:sldId id="4986" r:id="rId27"/>
    <p:sldId id="4968" r:id="rId28"/>
    <p:sldId id="4976" r:id="rId29"/>
    <p:sldId id="4974" r:id="rId30"/>
    <p:sldId id="4963" r:id="rId31"/>
    <p:sldId id="4959" r:id="rId32"/>
    <p:sldId id="4964" r:id="rId33"/>
    <p:sldId id="4981" r:id="rId34"/>
    <p:sldId id="4983" r:id="rId35"/>
    <p:sldId id="4989" r:id="rId36"/>
    <p:sldId id="4969" r:id="rId37"/>
    <p:sldId id="4990" r:id="rId38"/>
    <p:sldId id="4991" r:id="rId39"/>
    <p:sldId id="4961" r:id="rId40"/>
    <p:sldId id="4992" r:id="rId41"/>
    <p:sldId id="4965" r:id="rId42"/>
    <p:sldId id="4960" r:id="rId43"/>
    <p:sldId id="4993" r:id="rId44"/>
    <p:sldId id="4966" r:id="rId45"/>
    <p:sldId id="2134805712" r:id="rId46"/>
    <p:sldId id="2134805713" r:id="rId47"/>
    <p:sldId id="2134805714" r:id="rId48"/>
    <p:sldId id="2134805715" r:id="rId49"/>
    <p:sldId id="4950" r:id="rId50"/>
    <p:sldId id="4926" r:id="rId51"/>
    <p:sldId id="4994" r:id="rId52"/>
    <p:sldId id="4928" r:id="rId53"/>
    <p:sldId id="4995" r:id="rId54"/>
    <p:sldId id="4929" r:id="rId55"/>
    <p:sldId id="4930" r:id="rId56"/>
    <p:sldId id="4931" r:id="rId57"/>
    <p:sldId id="4932" r:id="rId58"/>
    <p:sldId id="4956" r:id="rId59"/>
    <p:sldId id="4999" r:id="rId60"/>
    <p:sldId id="5027" r:id="rId61"/>
    <p:sldId id="5000" r:id="rId62"/>
    <p:sldId id="5001" r:id="rId63"/>
    <p:sldId id="5002" r:id="rId64"/>
    <p:sldId id="5003" r:id="rId65"/>
    <p:sldId id="5004" r:id="rId66"/>
    <p:sldId id="5005" r:id="rId67"/>
    <p:sldId id="5006" r:id="rId68"/>
    <p:sldId id="4952" r:id="rId69"/>
    <p:sldId id="5008" r:id="rId70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260"/>
            <p14:sldId id="366"/>
            <p14:sldId id="2076137129"/>
            <p14:sldId id="5079"/>
            <p14:sldId id="5080"/>
            <p14:sldId id="2134805708"/>
            <p14:sldId id="2076137124"/>
            <p14:sldId id="2134805710"/>
            <p14:sldId id="2134805716"/>
            <p14:sldId id="2076137127"/>
            <p14:sldId id="303"/>
          </p14:sldIdLst>
        </p14:section>
        <p14:section name="Identity and Access" id="{3F55C9F8-4961-43CC-813D-9626E35E9FA2}">
          <p14:sldIdLst>
            <p14:sldId id="4958"/>
            <p14:sldId id="2134805711"/>
            <p14:sldId id="5041"/>
            <p14:sldId id="4971"/>
            <p14:sldId id="4973"/>
            <p14:sldId id="4975"/>
            <p14:sldId id="2076137125"/>
            <p14:sldId id="5042"/>
            <p14:sldId id="4962"/>
            <p14:sldId id="4987"/>
            <p14:sldId id="4986"/>
            <p14:sldId id="4968"/>
            <p14:sldId id="4976"/>
            <p14:sldId id="4974"/>
            <p14:sldId id="4963"/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4961"/>
            <p14:sldId id="4992"/>
            <p14:sldId id="4965"/>
            <p14:sldId id="4960"/>
            <p14:sldId id="4993"/>
            <p14:sldId id="4966"/>
          </p14:sldIdLst>
        </p14:section>
        <p14:section name="Compute and Networking" id="{8DA96176-043B-4099-A094-1283CB5092EA}">
          <p14:sldIdLst>
            <p14:sldId id="2134805712"/>
            <p14:sldId id="2134805713"/>
          </p14:sldIdLst>
        </p14:section>
        <p14:section name="Security Operations" id="{91D0BF28-82C5-472C-813E-EE3E15DD48CA}">
          <p14:sldIdLst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76" d="100"/>
          <a:sy n="76" d="100"/>
        </p:scale>
        <p:origin x="108" y="13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Mon, 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September 29,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41E10-5F44-470E-823F-0B15CC8A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46" y="583060"/>
            <a:ext cx="3400107" cy="4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5152A93-2C3F-4B9D-B235-EA95796B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8184-583D-47C4-B78E-39B1FCC36D7D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8" y="101866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20" y="2616608"/>
            <a:ext cx="963171" cy="9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A8FDBE-7BE7-4036-82A1-1084D33A293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Seamless SSO</a:t>
            </a:r>
          </a:p>
        </p:txBody>
      </p:sp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8877</TotalTime>
  <Words>576</Words>
  <Application>Microsoft Office PowerPoint</Application>
  <PresentationFormat>On-screen Show (16:9)</PresentationFormat>
  <Paragraphs>193</Paragraphs>
  <Slides>69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A Different Kind of Training</vt:lpstr>
      <vt:lpstr>Session Recordings</vt:lpstr>
      <vt:lpstr>Session Recordings</vt:lpstr>
      <vt:lpstr>Session Recordings</vt:lpstr>
      <vt:lpstr>Session Recordings</vt:lpstr>
      <vt:lpstr>AZ-500 Changes: September 29, 2021</vt:lpstr>
      <vt:lpstr>Certification Renewal</vt:lpstr>
      <vt:lpstr>Related Certifications</vt:lpstr>
      <vt:lpstr> </vt:lpstr>
      <vt:lpstr>Thank you!</vt:lpstr>
      <vt:lpstr>Manage Identity and Access</vt:lpstr>
      <vt:lpstr>Identity and Access Scenario</vt:lpstr>
      <vt:lpstr>Tenant vs. Subscription</vt:lpstr>
      <vt:lpstr>Hybrid Identity</vt:lpstr>
      <vt:lpstr>Passthrough Authentication</vt:lpstr>
      <vt:lpstr> </vt:lpstr>
      <vt:lpstr>Seamless Single Sign-on</vt:lpstr>
      <vt:lpstr>Azure Management Scopes</vt:lpstr>
      <vt:lpstr>App registrations and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Compute and Networking</vt:lpstr>
      <vt:lpstr>Compute and Networking Scenario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172</cp:revision>
  <dcterms:created xsi:type="dcterms:W3CDTF">2015-09-28T19:52:00Z</dcterms:created>
  <dcterms:modified xsi:type="dcterms:W3CDTF">2021-10-18T16:23:08Z</dcterms:modified>
</cp:coreProperties>
</file>